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8A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5" autoAdjust="0"/>
    <p:restoredTop sz="94571" autoAdjust="0"/>
  </p:normalViewPr>
  <p:slideViewPr>
    <p:cSldViewPr>
      <p:cViewPr>
        <p:scale>
          <a:sx n="40" d="100"/>
          <a:sy n="40" d="100"/>
        </p:scale>
        <p:origin x="-1596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3F75-EB05-4F38-9863-D4A99FCD7C4E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D116-632F-4F00-A3A3-4CAABBD307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3F75-EB05-4F38-9863-D4A99FCD7C4E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D116-632F-4F00-A3A3-4CAABBD307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3F75-EB05-4F38-9863-D4A99FCD7C4E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D116-632F-4F00-A3A3-4CAABBD307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3F75-EB05-4F38-9863-D4A99FCD7C4E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D116-632F-4F00-A3A3-4CAABBD307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3F75-EB05-4F38-9863-D4A99FCD7C4E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D116-632F-4F00-A3A3-4CAABBD307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3F75-EB05-4F38-9863-D4A99FCD7C4E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D116-632F-4F00-A3A3-4CAABBD307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3F75-EB05-4F38-9863-D4A99FCD7C4E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D116-632F-4F00-A3A3-4CAABBD307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3F75-EB05-4F38-9863-D4A99FCD7C4E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D116-632F-4F00-A3A3-4CAABBD307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3F75-EB05-4F38-9863-D4A99FCD7C4E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D116-632F-4F00-A3A3-4CAABBD307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3F75-EB05-4F38-9863-D4A99FCD7C4E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D116-632F-4F00-A3A3-4CAABBD307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3F75-EB05-4F38-9863-D4A99FCD7C4E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AD116-632F-4F00-A3A3-4CAABBD307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58AE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23F75-EB05-4F38-9863-D4A99FCD7C4E}" type="datetimeFigureOut">
              <a:rPr lang="en-US" smtClean="0"/>
              <a:pPr/>
              <a:t>8/26/2010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AD116-632F-4F00-A3A3-4CAABBD307E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22719" y="1000108"/>
            <a:ext cx="1322719" cy="27960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000240"/>
            <a:ext cx="1322719" cy="279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000240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786182" y="2214554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3714744" y="178592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3857620" y="1285860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3929058" y="642918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071678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786182" y="2214554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3714744" y="178592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00049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4143372" y="785794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572100" y="0"/>
            <a:ext cx="3571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Seahorses have plates instead of bones </a:t>
            </a:r>
            <a:r>
              <a:rPr lang="en-AU" sz="2400" dirty="0" smtClean="0"/>
              <a:t>. </a:t>
            </a:r>
            <a:r>
              <a:rPr lang="en-AU" sz="2400" dirty="0" err="1" smtClean="0"/>
              <a:t>seahores</a:t>
            </a:r>
            <a:r>
              <a:rPr lang="en-AU" sz="2400" dirty="0" smtClean="0"/>
              <a:t> </a:t>
            </a:r>
            <a:r>
              <a:rPr lang="en-AU" sz="2400" dirty="0" smtClean="0"/>
              <a:t>can be seen in different  colours like </a:t>
            </a:r>
            <a:r>
              <a:rPr lang="en-AU" sz="2400" dirty="0" smtClean="0"/>
              <a:t>white , black </a:t>
            </a:r>
            <a:r>
              <a:rPr lang="en-AU" sz="2400" dirty="0" smtClean="0"/>
              <a:t>, green and </a:t>
            </a:r>
            <a:r>
              <a:rPr lang="en-AU" sz="2400" dirty="0" smtClean="0"/>
              <a:t>red . it can </a:t>
            </a:r>
            <a:r>
              <a:rPr lang="en-AU" sz="2400" dirty="0" err="1" smtClean="0"/>
              <a:t>gawe</a:t>
            </a:r>
            <a:r>
              <a:rPr lang="en-AU" sz="2400" dirty="0" smtClean="0"/>
              <a:t>  to centimetre or </a:t>
            </a:r>
            <a:r>
              <a:rPr lang="en-AU" sz="2400" dirty="0" smtClean="0"/>
              <a:t>30  centimetre </a:t>
            </a:r>
            <a:r>
              <a:rPr lang="en-AU" sz="2400" dirty="0" smtClean="0"/>
              <a:t>.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214554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786182" y="2214554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3714744" y="178592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00049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4143372" y="785794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572100" y="0"/>
            <a:ext cx="3571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Seahorses have plates instead of bones </a:t>
            </a:r>
            <a:r>
              <a:rPr lang="en-AU" sz="2400" dirty="0" smtClean="0"/>
              <a:t>. </a:t>
            </a:r>
            <a:r>
              <a:rPr lang="en-AU" sz="2400" dirty="0" err="1" smtClean="0"/>
              <a:t>seahores</a:t>
            </a:r>
            <a:r>
              <a:rPr lang="en-AU" sz="2400" dirty="0" smtClean="0"/>
              <a:t> </a:t>
            </a:r>
            <a:r>
              <a:rPr lang="en-AU" sz="2400" dirty="0" smtClean="0"/>
              <a:t>can be seen in different  colours like </a:t>
            </a:r>
            <a:r>
              <a:rPr lang="en-AU" sz="2400" dirty="0" smtClean="0"/>
              <a:t>white , black </a:t>
            </a:r>
            <a:r>
              <a:rPr lang="en-AU" sz="2400" dirty="0" smtClean="0"/>
              <a:t>, green and </a:t>
            </a:r>
            <a:r>
              <a:rPr lang="en-AU" sz="2400" dirty="0" smtClean="0"/>
              <a:t>red . it can </a:t>
            </a:r>
            <a:r>
              <a:rPr lang="en-AU" sz="2400" dirty="0" err="1" smtClean="0"/>
              <a:t>gawe</a:t>
            </a:r>
            <a:r>
              <a:rPr lang="en-AU" sz="2400" dirty="0" smtClean="0"/>
              <a:t>  to centimetre or </a:t>
            </a:r>
            <a:r>
              <a:rPr lang="en-AU" sz="2400" dirty="0" smtClean="0"/>
              <a:t>30  centimetre </a:t>
            </a:r>
            <a:r>
              <a:rPr lang="en-AU" sz="2400" dirty="0" smtClean="0"/>
              <a:t>.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643182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786182" y="2214554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3714744" y="178592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00049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4143372" y="785794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572100" y="0"/>
            <a:ext cx="3571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Seahorses have plates instead of bones </a:t>
            </a:r>
            <a:r>
              <a:rPr lang="en-AU" sz="2400" dirty="0" smtClean="0"/>
              <a:t>. </a:t>
            </a:r>
            <a:r>
              <a:rPr lang="en-AU" sz="2400" dirty="0" err="1" smtClean="0"/>
              <a:t>seahores</a:t>
            </a:r>
            <a:r>
              <a:rPr lang="en-AU" sz="2400" dirty="0" smtClean="0"/>
              <a:t> </a:t>
            </a:r>
            <a:r>
              <a:rPr lang="en-AU" sz="2400" dirty="0" smtClean="0"/>
              <a:t>can be seen in different  colours like </a:t>
            </a:r>
            <a:r>
              <a:rPr lang="en-AU" sz="2400" dirty="0" smtClean="0"/>
              <a:t>white , black </a:t>
            </a:r>
            <a:r>
              <a:rPr lang="en-AU" sz="2400" dirty="0" smtClean="0"/>
              <a:t>, green and </a:t>
            </a:r>
            <a:r>
              <a:rPr lang="en-AU" sz="2400" dirty="0" smtClean="0"/>
              <a:t>red . it can </a:t>
            </a:r>
            <a:r>
              <a:rPr lang="en-AU" sz="2400" dirty="0" err="1" smtClean="0"/>
              <a:t>gawe</a:t>
            </a:r>
            <a:r>
              <a:rPr lang="en-AU" sz="2400" dirty="0" smtClean="0"/>
              <a:t>  to centimetre or </a:t>
            </a:r>
            <a:r>
              <a:rPr lang="en-AU" sz="2400" dirty="0" smtClean="0"/>
              <a:t>30  centimetre </a:t>
            </a:r>
            <a:r>
              <a:rPr lang="en-AU" sz="2400" dirty="0" smtClean="0"/>
              <a:t>.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3071802" y="2786058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786182" y="2214554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3714744" y="178592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00049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4143372" y="785794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572100" y="0"/>
            <a:ext cx="3571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Seahorses have plates instead of bones </a:t>
            </a:r>
            <a:r>
              <a:rPr lang="en-AU" sz="2400" dirty="0" smtClean="0"/>
              <a:t>. </a:t>
            </a:r>
            <a:r>
              <a:rPr lang="en-AU" sz="2400" dirty="0" err="1" smtClean="0"/>
              <a:t>seahores</a:t>
            </a:r>
            <a:r>
              <a:rPr lang="en-AU" sz="2400" dirty="0" smtClean="0"/>
              <a:t> </a:t>
            </a:r>
            <a:r>
              <a:rPr lang="en-AU" sz="2400" dirty="0" smtClean="0"/>
              <a:t>can be seen in different  colours like </a:t>
            </a:r>
            <a:r>
              <a:rPr lang="en-AU" sz="2400" dirty="0" smtClean="0"/>
              <a:t>white , black </a:t>
            </a:r>
            <a:r>
              <a:rPr lang="en-AU" sz="2400" dirty="0" smtClean="0"/>
              <a:t>, green and </a:t>
            </a:r>
            <a:r>
              <a:rPr lang="en-AU" sz="2400" dirty="0" smtClean="0"/>
              <a:t>red . it can </a:t>
            </a:r>
            <a:r>
              <a:rPr lang="en-AU" sz="2400" dirty="0" err="1" smtClean="0"/>
              <a:t>gawe</a:t>
            </a:r>
            <a:r>
              <a:rPr lang="en-AU" sz="2400" dirty="0" smtClean="0"/>
              <a:t>  to centimetre or </a:t>
            </a:r>
            <a:r>
              <a:rPr lang="en-AU" sz="2400" dirty="0" smtClean="0"/>
              <a:t>30  centimetre </a:t>
            </a:r>
            <a:r>
              <a:rPr lang="en-AU" sz="2400" dirty="0" smtClean="0"/>
              <a:t>.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>
            <a:off x="3214678" y="3071810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4143372" y="785794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572100" y="0"/>
            <a:ext cx="3571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Seahorses have plates instead of bones </a:t>
            </a:r>
            <a:r>
              <a:rPr lang="en-AU" sz="2400" dirty="0" smtClean="0"/>
              <a:t>. </a:t>
            </a:r>
            <a:r>
              <a:rPr lang="en-AU" sz="2400" dirty="0" err="1" smtClean="0"/>
              <a:t>seahores</a:t>
            </a:r>
            <a:r>
              <a:rPr lang="en-AU" sz="2400" dirty="0" smtClean="0"/>
              <a:t> </a:t>
            </a:r>
            <a:r>
              <a:rPr lang="en-AU" sz="2400" dirty="0" smtClean="0"/>
              <a:t>can be seen in different  colours like </a:t>
            </a:r>
            <a:r>
              <a:rPr lang="en-AU" sz="2400" dirty="0" smtClean="0"/>
              <a:t>white , black </a:t>
            </a:r>
            <a:r>
              <a:rPr lang="en-AU" sz="2400" dirty="0" smtClean="0"/>
              <a:t>, green and </a:t>
            </a:r>
            <a:r>
              <a:rPr lang="en-AU" sz="2400" dirty="0" smtClean="0"/>
              <a:t>red . it can </a:t>
            </a:r>
            <a:r>
              <a:rPr lang="en-AU" sz="2400" dirty="0" err="1" smtClean="0"/>
              <a:t>gawe</a:t>
            </a:r>
            <a:r>
              <a:rPr lang="en-AU" sz="2400" dirty="0" smtClean="0"/>
              <a:t>  to centimetre or </a:t>
            </a:r>
            <a:r>
              <a:rPr lang="en-AU" sz="2400" dirty="0" smtClean="0"/>
              <a:t>30  centimetre </a:t>
            </a:r>
            <a:r>
              <a:rPr lang="en-AU" sz="2400" dirty="0" smtClean="0"/>
              <a:t>.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>
            <a:off x="3214678" y="3071810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572100" y="0"/>
            <a:ext cx="35719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HABITAT</a:t>
            </a:r>
          </a:p>
          <a:p>
            <a:pPr algn="ctr"/>
            <a:r>
              <a:rPr lang="en-AU" sz="2400" dirty="0" smtClean="0"/>
              <a:t>Seahorses  live  in ware water .  It stays still and </a:t>
            </a:r>
            <a:r>
              <a:rPr lang="en-AU" sz="2400" dirty="0" err="1" smtClean="0"/>
              <a:t>curis</a:t>
            </a:r>
            <a:r>
              <a:rPr lang="en-AU" sz="2400" dirty="0" smtClean="0"/>
              <a:t>  it’s tall around planes to catch food. They protect there safe by  camouflaging   into planes and  rock. They live in groups or   pairs</a:t>
            </a:r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>
            <a:off x="3214678" y="3071810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572100" y="0"/>
            <a:ext cx="35719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HABITAT</a:t>
            </a:r>
          </a:p>
          <a:p>
            <a:pPr algn="ctr"/>
            <a:r>
              <a:rPr lang="en-AU" sz="2400" dirty="0" smtClean="0"/>
              <a:t>Seahorses  live  in ware water .  It stays still and </a:t>
            </a:r>
            <a:r>
              <a:rPr lang="en-AU" sz="2400" dirty="0" err="1" smtClean="0"/>
              <a:t>curis</a:t>
            </a:r>
            <a:r>
              <a:rPr lang="en-AU" sz="2400" dirty="0" smtClean="0"/>
              <a:t>  it’s tall around planes to catch food. They protect there safe by  camouflaging   into planes and  rock. They live in groups or   pairs</a:t>
            </a:r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>
            <a:off x="3324773" y="3433634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572100" y="0"/>
            <a:ext cx="35719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HABITAT</a:t>
            </a:r>
          </a:p>
          <a:p>
            <a:pPr algn="ctr"/>
            <a:r>
              <a:rPr lang="en-AU" sz="2400" dirty="0" smtClean="0"/>
              <a:t>Seahorses  live  in ware water .  It stays still and </a:t>
            </a:r>
            <a:r>
              <a:rPr lang="en-AU" sz="2400" dirty="0" err="1" smtClean="0"/>
              <a:t>curis</a:t>
            </a:r>
            <a:r>
              <a:rPr lang="en-AU" sz="2400" dirty="0" smtClean="0"/>
              <a:t>  it’s tall around planes to catch food. They protect there safe by  camouflaging   into planes and  rock. They live in groups or   pairs</a:t>
            </a:r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00108"/>
            <a:ext cx="1322719" cy="279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>
            <a:off x="3324773" y="3433634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572100" y="0"/>
            <a:ext cx="35719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HABITAT</a:t>
            </a:r>
          </a:p>
          <a:p>
            <a:pPr algn="ctr"/>
            <a:r>
              <a:rPr lang="en-AU" sz="2400" dirty="0" smtClean="0"/>
              <a:t>Seahorses  live  in ware water .  It stays still and </a:t>
            </a:r>
            <a:r>
              <a:rPr lang="en-AU" sz="2400" dirty="0" err="1" smtClean="0"/>
              <a:t>curis</a:t>
            </a:r>
            <a:r>
              <a:rPr lang="en-AU" sz="2400" dirty="0" smtClean="0"/>
              <a:t>  it’s tall around planes to catch food. They protect there safe by  camouflaging   into planes and  rock. They live in groups or   pairs</a:t>
            </a:r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>
            <a:off x="3324773" y="3433634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572100" y="0"/>
            <a:ext cx="35719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HABITAT</a:t>
            </a:r>
          </a:p>
          <a:p>
            <a:pPr algn="ctr"/>
            <a:r>
              <a:rPr lang="en-AU" sz="2400" dirty="0" smtClean="0"/>
              <a:t>Seahorses  live  in ware water .  It stays still and </a:t>
            </a:r>
            <a:r>
              <a:rPr lang="en-AU" sz="2400" dirty="0" err="1" smtClean="0"/>
              <a:t>curis</a:t>
            </a:r>
            <a:r>
              <a:rPr lang="en-AU" sz="2400" dirty="0" smtClean="0"/>
              <a:t>  it’s tall around planes to catch food. They protect there safe by  camouflaging   into planes and  rock. They live in groups or   pairs</a:t>
            </a:r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3200" b="1" dirty="0" smtClean="0"/>
          </a:p>
          <a:p>
            <a:pPr algn="ctr"/>
            <a:endParaRPr lang="en-A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>
            <a:off x="3324773" y="3433634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326059" y="0"/>
            <a:ext cx="35719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Predators </a:t>
            </a:r>
          </a:p>
          <a:p>
            <a:pPr algn="ctr"/>
            <a:r>
              <a:rPr lang="en-AU" sz="2400" dirty="0" smtClean="0"/>
              <a:t>Sea horses predators  crabs ,</a:t>
            </a:r>
            <a:r>
              <a:rPr lang="en-AU" sz="2400" dirty="0" err="1" smtClean="0"/>
              <a:t>raye</a:t>
            </a:r>
            <a:r>
              <a:rPr lang="en-AU" sz="2400" dirty="0" smtClean="0"/>
              <a:t>  and  </a:t>
            </a:r>
            <a:r>
              <a:rPr lang="en-AU" sz="2400" dirty="0" err="1" smtClean="0"/>
              <a:t>tuna.stoms</a:t>
            </a:r>
            <a:r>
              <a:rPr lang="en-AU" sz="2400" dirty="0" smtClean="0"/>
              <a:t> can   tear seahorses </a:t>
            </a:r>
            <a:r>
              <a:rPr lang="en-AU" sz="2400" dirty="0" err="1" smtClean="0"/>
              <a:t>fom</a:t>
            </a:r>
            <a:r>
              <a:rPr lang="en-AU" sz="2400" dirty="0" smtClean="0"/>
              <a:t> the thing  they are hang onto. If they can’t drab on to any thing they will get washed up  and did.</a:t>
            </a:r>
          </a:p>
        </p:txBody>
      </p:sp>
      <p:pic>
        <p:nvPicPr>
          <p:cNvPr id="2" name="Picture 2" descr="C:\Users\rob0008\AppData\Local\Microsoft\Windows\Temporary Internet Files\Content.IE5\YDPPFYTU\MC90014053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6347255"/>
            <a:ext cx="1498585" cy="1021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>
            <a:off x="3324773" y="3433634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326059" y="0"/>
            <a:ext cx="35719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Predators </a:t>
            </a:r>
          </a:p>
          <a:p>
            <a:pPr algn="ctr"/>
            <a:r>
              <a:rPr lang="en-AU" sz="2400" dirty="0" smtClean="0"/>
              <a:t>Sea horses predators  crabs ,</a:t>
            </a:r>
            <a:r>
              <a:rPr lang="en-AU" sz="2400" dirty="0" err="1" smtClean="0"/>
              <a:t>raye</a:t>
            </a:r>
            <a:r>
              <a:rPr lang="en-AU" sz="2400" dirty="0" smtClean="0"/>
              <a:t>  and  </a:t>
            </a:r>
            <a:r>
              <a:rPr lang="en-AU" sz="2400" dirty="0" err="1" smtClean="0"/>
              <a:t>tuna.stoms</a:t>
            </a:r>
            <a:r>
              <a:rPr lang="en-AU" sz="2400" dirty="0" smtClean="0"/>
              <a:t> can   tear seahorses </a:t>
            </a:r>
            <a:r>
              <a:rPr lang="en-AU" sz="2400" dirty="0" err="1" smtClean="0"/>
              <a:t>fom</a:t>
            </a:r>
            <a:r>
              <a:rPr lang="en-AU" sz="2400" dirty="0" smtClean="0"/>
              <a:t> the thing  they are hang onto. If they can’t drab on to any thing they will get washed up  and did.</a:t>
            </a:r>
          </a:p>
        </p:txBody>
      </p:sp>
      <p:pic>
        <p:nvPicPr>
          <p:cNvPr id="2" name="Picture 2" descr="C:\Users\rob0008\AppData\Local\Microsoft\Windows\Temporary Internet Files\Content.IE5\YDPPFYTU\MC90014053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5836510"/>
            <a:ext cx="1498585" cy="1021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>
            <a:off x="3324773" y="3433634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326059" y="0"/>
            <a:ext cx="35719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Predators </a:t>
            </a:r>
          </a:p>
          <a:p>
            <a:pPr algn="ctr"/>
            <a:r>
              <a:rPr lang="en-AU" sz="2400" dirty="0" smtClean="0"/>
              <a:t>Sea horses predators  crabs ,</a:t>
            </a:r>
            <a:r>
              <a:rPr lang="en-AU" sz="2400" dirty="0" err="1" smtClean="0"/>
              <a:t>raye</a:t>
            </a:r>
            <a:r>
              <a:rPr lang="en-AU" sz="2400" dirty="0" smtClean="0"/>
              <a:t>  and  </a:t>
            </a:r>
            <a:r>
              <a:rPr lang="en-AU" sz="2400" dirty="0" err="1" smtClean="0"/>
              <a:t>tuna.stoms</a:t>
            </a:r>
            <a:r>
              <a:rPr lang="en-AU" sz="2400" dirty="0" smtClean="0"/>
              <a:t> can   tear seahorses </a:t>
            </a:r>
            <a:r>
              <a:rPr lang="en-AU" sz="2400" dirty="0" err="1" smtClean="0"/>
              <a:t>fom</a:t>
            </a:r>
            <a:r>
              <a:rPr lang="en-AU" sz="2400" dirty="0" smtClean="0"/>
              <a:t> the thing  they are hang onto. If they can’t drab on to any thing they will get washed up  and did.</a:t>
            </a:r>
          </a:p>
        </p:txBody>
      </p:sp>
      <p:pic>
        <p:nvPicPr>
          <p:cNvPr id="2" name="Picture 2" descr="C:\Users\rob0008\AppData\Local\Microsoft\Windows\Temporary Internet Files\Content.IE5\YDPPFYTU\MC90014053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5429264"/>
            <a:ext cx="1498585" cy="1021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>
            <a:off x="3324773" y="3433634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326059" y="0"/>
            <a:ext cx="35719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Predators </a:t>
            </a:r>
          </a:p>
          <a:p>
            <a:pPr algn="ctr"/>
            <a:r>
              <a:rPr lang="en-AU" sz="2400" dirty="0" smtClean="0"/>
              <a:t>Sea horses predators  crabs ,</a:t>
            </a:r>
            <a:r>
              <a:rPr lang="en-AU" sz="2400" dirty="0" err="1" smtClean="0"/>
              <a:t>raye</a:t>
            </a:r>
            <a:r>
              <a:rPr lang="en-AU" sz="2400" dirty="0" smtClean="0"/>
              <a:t>  and  </a:t>
            </a:r>
            <a:r>
              <a:rPr lang="en-AU" sz="2400" dirty="0" err="1" smtClean="0"/>
              <a:t>tuna.stoms</a:t>
            </a:r>
            <a:r>
              <a:rPr lang="en-AU" sz="2400" dirty="0" smtClean="0"/>
              <a:t> can   tear seahorses </a:t>
            </a:r>
            <a:r>
              <a:rPr lang="en-AU" sz="2400" dirty="0" err="1" smtClean="0"/>
              <a:t>fom</a:t>
            </a:r>
            <a:r>
              <a:rPr lang="en-AU" sz="2400" dirty="0" smtClean="0"/>
              <a:t> the thing  they are hang onto. If they can’t drab on to any thing they will get washed up  and did.</a:t>
            </a:r>
          </a:p>
        </p:txBody>
      </p:sp>
      <p:pic>
        <p:nvPicPr>
          <p:cNvPr id="2" name="Picture 2" descr="C:\Users\rob0008\AppData\Local\Microsoft\Windows\Temporary Internet Files\Content.IE5\YDPPFYTU\MC90014053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5500702"/>
            <a:ext cx="1498585" cy="1021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>
            <a:off x="3181897" y="3219320"/>
            <a:ext cx="1322719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326059" y="0"/>
            <a:ext cx="35719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Predators </a:t>
            </a:r>
          </a:p>
          <a:p>
            <a:pPr algn="ctr"/>
            <a:r>
              <a:rPr lang="en-AU" sz="2400" dirty="0" smtClean="0"/>
              <a:t>Sea horses predators  crabs ,</a:t>
            </a:r>
            <a:r>
              <a:rPr lang="en-AU" sz="2400" dirty="0" err="1" smtClean="0"/>
              <a:t>raye</a:t>
            </a:r>
            <a:r>
              <a:rPr lang="en-AU" sz="2400" dirty="0" smtClean="0"/>
              <a:t>  and  </a:t>
            </a:r>
            <a:r>
              <a:rPr lang="en-AU" sz="2400" dirty="0" err="1" smtClean="0"/>
              <a:t>tuna.stoms</a:t>
            </a:r>
            <a:r>
              <a:rPr lang="en-AU" sz="2400" dirty="0" smtClean="0"/>
              <a:t> can   tear seahorses </a:t>
            </a:r>
            <a:r>
              <a:rPr lang="en-AU" sz="2400" dirty="0" err="1" smtClean="0"/>
              <a:t>fom</a:t>
            </a:r>
            <a:r>
              <a:rPr lang="en-AU" sz="2400" dirty="0" smtClean="0"/>
              <a:t> the thing  they are hang onto. If they can’t drab on to any thing they will get washed up  and did.</a:t>
            </a:r>
          </a:p>
        </p:txBody>
      </p:sp>
      <p:pic>
        <p:nvPicPr>
          <p:cNvPr id="2" name="Picture 2" descr="C:\Users\rob0008\AppData\Local\Microsoft\Windows\Temporary Internet Files\Content.IE5\YDPPFYTU\MC90014053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5500702"/>
            <a:ext cx="1498585" cy="1021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 flipH="1">
            <a:off x="1508547" y="3564028"/>
            <a:ext cx="1686946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732058" y="2500306"/>
            <a:ext cx="339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326059" y="0"/>
            <a:ext cx="35719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Predators </a:t>
            </a:r>
          </a:p>
          <a:p>
            <a:pPr algn="ctr"/>
            <a:r>
              <a:rPr lang="en-AU" sz="2400" dirty="0" smtClean="0"/>
              <a:t>Sea horses predators  crabs ,</a:t>
            </a:r>
            <a:r>
              <a:rPr lang="en-AU" sz="2400" dirty="0" err="1" smtClean="0"/>
              <a:t>raye</a:t>
            </a:r>
            <a:r>
              <a:rPr lang="en-AU" sz="2400" dirty="0" smtClean="0"/>
              <a:t>  and  </a:t>
            </a:r>
            <a:r>
              <a:rPr lang="en-AU" sz="2400" dirty="0" err="1" smtClean="0"/>
              <a:t>tuna.stoms</a:t>
            </a:r>
            <a:r>
              <a:rPr lang="en-AU" sz="2400" dirty="0" smtClean="0"/>
              <a:t> can   tear seahorses </a:t>
            </a:r>
            <a:r>
              <a:rPr lang="en-AU" sz="2400" dirty="0" err="1" smtClean="0"/>
              <a:t>fom</a:t>
            </a:r>
            <a:r>
              <a:rPr lang="en-AU" sz="2400" dirty="0" smtClean="0"/>
              <a:t> the thing  they are hang onto. If they can’t drab on to any thing they will get washed up  and did.</a:t>
            </a:r>
          </a:p>
        </p:txBody>
      </p:sp>
      <p:pic>
        <p:nvPicPr>
          <p:cNvPr id="2" name="Picture 2" descr="C:\Users\rob0008\AppData\Local\Microsoft\Windows\Temporary Internet Files\Content.IE5\YDPPFYTU\MC90014053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5500702"/>
            <a:ext cx="1498585" cy="1021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 flipH="1">
            <a:off x="2481923" y="3498456"/>
            <a:ext cx="709153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326059" y="0"/>
            <a:ext cx="35719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Predators </a:t>
            </a:r>
          </a:p>
          <a:p>
            <a:pPr algn="ctr"/>
            <a:r>
              <a:rPr lang="en-AU" sz="2400" dirty="0" smtClean="0"/>
              <a:t>Sea horses predators  crabs ,</a:t>
            </a:r>
            <a:r>
              <a:rPr lang="en-AU" sz="2400" dirty="0" err="1" smtClean="0"/>
              <a:t>raye</a:t>
            </a:r>
            <a:r>
              <a:rPr lang="en-AU" sz="2400" dirty="0" smtClean="0"/>
              <a:t>  and  </a:t>
            </a:r>
            <a:r>
              <a:rPr lang="en-AU" sz="2400" dirty="0" err="1" smtClean="0"/>
              <a:t>tuna.stoms</a:t>
            </a:r>
            <a:r>
              <a:rPr lang="en-AU" sz="2400" dirty="0" smtClean="0"/>
              <a:t> can   tear seahorses </a:t>
            </a:r>
            <a:r>
              <a:rPr lang="en-AU" sz="2400" dirty="0" err="1" smtClean="0"/>
              <a:t>fom</a:t>
            </a:r>
            <a:r>
              <a:rPr lang="en-AU" sz="2400" dirty="0" smtClean="0"/>
              <a:t> the thing  they are hang onto. If they can’t drab on to any thing they will get washed up  and did.</a:t>
            </a:r>
          </a:p>
        </p:txBody>
      </p:sp>
      <p:pic>
        <p:nvPicPr>
          <p:cNvPr id="2" name="Picture 2" descr="C:\Users\rob0008\AppData\Local\Microsoft\Windows\Temporary Internet Files\Content.IE5\YDPPFYTU\MC90014053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5500702"/>
            <a:ext cx="1498585" cy="1021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 flipH="1">
            <a:off x="2481923" y="3498456"/>
            <a:ext cx="709153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326059" y="0"/>
            <a:ext cx="35719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Predators </a:t>
            </a:r>
          </a:p>
          <a:p>
            <a:pPr algn="ctr"/>
            <a:r>
              <a:rPr lang="en-AU" sz="2400" dirty="0" smtClean="0"/>
              <a:t>Sea horses predators  crabs ,</a:t>
            </a:r>
            <a:r>
              <a:rPr lang="en-AU" sz="2400" dirty="0" err="1" smtClean="0"/>
              <a:t>raye</a:t>
            </a:r>
            <a:r>
              <a:rPr lang="en-AU" sz="2400" dirty="0" smtClean="0"/>
              <a:t>  and  </a:t>
            </a:r>
            <a:r>
              <a:rPr lang="en-AU" sz="2400" dirty="0" err="1" smtClean="0"/>
              <a:t>tuna.stoms</a:t>
            </a:r>
            <a:r>
              <a:rPr lang="en-AU" sz="2400" dirty="0" smtClean="0"/>
              <a:t> can   tear seahorses </a:t>
            </a:r>
            <a:r>
              <a:rPr lang="en-AU" sz="2400" dirty="0" err="1" smtClean="0"/>
              <a:t>fom</a:t>
            </a:r>
            <a:r>
              <a:rPr lang="en-AU" sz="2400" dirty="0" smtClean="0"/>
              <a:t> the thing  they are hang onto. If they can’t drab on to any thing they will get washed up  and did.</a:t>
            </a:r>
          </a:p>
        </p:txBody>
      </p:sp>
      <p:pic>
        <p:nvPicPr>
          <p:cNvPr id="2" name="Picture 2" descr="C:\Users\rob0008\AppData\Local\Microsoft\Windows\Temporary Internet Files\Content.IE5\YDPPFYTU\MC90014053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5072074"/>
            <a:ext cx="1498585" cy="1021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71546"/>
            <a:ext cx="1322719" cy="279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1137526" flipH="1">
            <a:off x="2481923" y="3498456"/>
            <a:ext cx="709153" cy="2796058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3929058" y="2500306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Oval 4"/>
          <p:cNvSpPr/>
          <p:nvPr/>
        </p:nvSpPr>
        <p:spPr>
          <a:xfrm>
            <a:off x="4286248" y="192880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714876" y="1357298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143504" y="714356"/>
            <a:ext cx="357190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326059" y="0"/>
            <a:ext cx="3571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/>
              <a:t>food </a:t>
            </a:r>
          </a:p>
          <a:p>
            <a:pPr algn="ctr"/>
            <a:r>
              <a:rPr lang="en-AU" sz="2400" dirty="0" smtClean="0"/>
              <a:t>Seahorses food is brine shrimp, ting </a:t>
            </a:r>
            <a:r>
              <a:rPr lang="en-AU" sz="2400" smtClean="0"/>
              <a:t>fish and   </a:t>
            </a:r>
            <a:endParaRPr lang="en-AU" sz="2400" dirty="0" smtClean="0"/>
          </a:p>
        </p:txBody>
      </p:sp>
      <p:pic>
        <p:nvPicPr>
          <p:cNvPr id="2" name="Picture 2" descr="C:\Users\rob0008\AppData\Local\Microsoft\Windows\Temporary Internet Files\Content.IE5\YDPPFYTU\MC90014053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5072074"/>
            <a:ext cx="1498585" cy="1021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142984"/>
            <a:ext cx="1322719" cy="279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142984"/>
            <a:ext cx="1322719" cy="279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214422"/>
            <a:ext cx="1322719" cy="279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285860"/>
            <a:ext cx="1322719" cy="279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428736"/>
            <a:ext cx="1322719" cy="279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b0008\AppData\Local\Microsoft\Windows\Temporary Internet Files\Content.IE5\OCEA8WFB\MC9000576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3000348"/>
            <a:ext cx="10077130" cy="3857652"/>
          </a:xfrm>
          <a:prstGeom prst="rect">
            <a:avLst/>
          </a:prstGeom>
          <a:noFill/>
        </p:spPr>
      </p:pic>
      <p:pic>
        <p:nvPicPr>
          <p:cNvPr id="1027" name="Picture 3" descr="C:\Users\rob0008\AppData\Local\Microsoft\Windows\Temporary Internet Files\Content.IE5\VQOV0Y8Q\MC9000165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785926"/>
            <a:ext cx="1322719" cy="279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643</Words>
  <Application>Microsoft Office PowerPoint</Application>
  <PresentationFormat>On-screen Show (4:3)</PresentationFormat>
  <Paragraphs>53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rob0008</dc:creator>
  <cp:lastModifiedBy>rob0008</cp:lastModifiedBy>
  <cp:revision>16</cp:revision>
  <dcterms:created xsi:type="dcterms:W3CDTF">2010-07-29T04:47:16Z</dcterms:created>
  <dcterms:modified xsi:type="dcterms:W3CDTF">2010-08-26T02:28:08Z</dcterms:modified>
</cp:coreProperties>
</file>